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6D303-971D-42BC-ACFA-06D3FCA65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9C0F29-1960-4319-9046-F586D59D1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56B4EE-8804-4C73-9279-158D8969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123570-58DE-4384-9521-915BAB2D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AB6578-D3CD-4872-94AE-30A674CC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1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78D20-B1FA-462A-A258-4284D105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7FBA9E-8C65-4863-8D5A-1673E7757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2B4B15-E744-4CB4-8357-3FA82F9D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17C0CA-65B8-4B4C-9F99-4AF9F9CF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DA370F-FF3A-44A4-8898-FC06256A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05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D8400F-793C-482E-86FD-5C5CC0B5C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1F04D9-F0C0-4F41-A1BF-D1205082D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48468A-DAFB-43CF-8500-1DE47AC2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EA64B-999E-41C5-A9CA-E6FF8D94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D17ECF-5C27-4FDA-BE87-FFACC7E4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14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B245E-0925-4F08-AB36-7925DEDB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5BE6A7-5F7D-43EF-964D-5990B262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E9D1B5-A9C9-43B5-A33A-253BA246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3A2F96-D091-4BFE-888B-5616A068C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E8FDF-3585-47D2-84B3-5AC09A05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60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CB209-143D-4443-8701-40378831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375493-5459-444D-B20A-8345174C6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D8F59E-272E-4BDE-B046-460306E7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7E3E93-5788-46B1-AB89-3C8ADB02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924319-C50F-401F-9434-550588BD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44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DECEA-18F6-4D42-B100-FD2E5E5DB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C3A35B-D922-47B8-B632-2DFEA5E85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62E9B2-F918-40B4-AD8F-7F0CB8C46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C70A86-6D13-4CB4-BAB9-BB9D101E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3E32B8-A868-40D7-B2A0-EC1FC5D2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066CC6-3C68-4CD5-BBF6-CF7B7E32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93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0A661-5DB9-42E7-8DFF-F438A4458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1F14FB-12E7-459E-BDF4-2D06E0CEB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7722BA-13CC-4E35-B66C-16AF7F454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E9E3F5-0810-49C6-B470-D88FB239B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49C77F-FC84-4DF8-8667-4F35B5DAD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E1D7457-B64A-4194-9F08-9EE6FD438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3F3E0E-96EE-44C5-8598-F9E6C40A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15980BC-856C-4623-BDBA-FA9336B6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63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0B07-7A60-4D19-BB5B-6DA037D8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C6A6B7-B0C4-4163-A350-7E57B198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20ADB-DBFC-4518-8B88-A0EEAD22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B59043-8E43-4450-841D-D100B059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75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D907D-65F5-4A47-B446-287F4D2E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A9934C-C0BC-4C45-9416-43962F84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4CFFB8-1F5C-4817-83F3-7FF99DDCC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49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2142C-1908-437C-BD8F-7DB67EB8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46C18F-F23C-4F93-A614-D946F7CF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DE056BD-D6C5-4B92-8F58-82AF0B3B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0669F-9EC3-4B8C-B44C-2A46F9C2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EFA9E0-3079-4D97-978B-BD5DE4B1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AA0374-75B4-47E6-944F-470F811B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22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A5193-F798-49B4-8FB2-BBBAC440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9AB3F6-F2C5-47A9-9856-50981A09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E7D66F-C679-4F6C-A565-F94CE8950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7B01D4-4C39-4CD5-B6BB-B64E81F5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000708-0A1F-44A2-B932-584E9FD7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8410AD-CA98-4E73-B31F-1E22CB09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45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9E6FA61-2486-45BE-AAC1-6E2B0EC64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0A7F54-60D9-4430-BFFB-B56EAB61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422B62-CC22-4A7E-9AD5-058B3FE077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2A7D-B7DA-418B-B4F0-26B0C1031CBC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004F8C-9360-4D41-841B-C456E46E7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A72B0E-AC56-4820-A00A-91BCEB310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1A6F6-DEE6-4964-BEAF-DC095E335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14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78BCCB-C3F5-47EC-A2DA-4EA059190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Startfolie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108B5A-23C9-411F-8111-3BF8F2782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Ab der nächsten Folie erfolgt ein</a:t>
            </a:r>
            <a:br>
              <a:rPr lang="de-DE" dirty="0"/>
            </a:br>
            <a:r>
              <a:rPr lang="de-DE" dirty="0"/>
              <a:t>automatischer Wechsel alle 20 Sekunden</a:t>
            </a:r>
          </a:p>
        </p:txBody>
      </p:sp>
    </p:spTree>
    <p:extLst>
      <p:ext uri="{BB962C8B-B14F-4D97-AF65-F5344CB8AC3E}">
        <p14:creationId xmlns:p14="http://schemas.microsoft.com/office/powerpoint/2010/main" val="2758462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55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01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34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1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74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1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75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6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90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19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13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20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08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68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47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62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10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72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67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0F5D9-2719-4619-BD4E-AC3DBBE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Folie 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9242D-CD89-4CD5-9D59-96ED63E0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02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0"/>
    </mc:Choice>
    <mc:Fallback>
      <p:transition advClick="0" advTm="20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22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</vt:lpstr>
      <vt:lpstr>Startfolie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Startfolie</dc:title>
  <dc:creator>Julius Becker</dc:creator>
  <cp:lastModifiedBy>Julius Becker</cp:lastModifiedBy>
  <cp:revision>1</cp:revision>
  <dcterms:created xsi:type="dcterms:W3CDTF">2017-10-05T15:37:27Z</dcterms:created>
  <dcterms:modified xsi:type="dcterms:W3CDTF">2017-10-05T15:40:27Z</dcterms:modified>
</cp:coreProperties>
</file>